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historydiscussion.net/biography/biography-of-muhammad-bin-tughluq-1325-1351/3044/"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600" dirty="0" smtClean="0"/>
              <a:t>History,DegreePart-2,paper-3, Unit-2,Topic-Mohd.BinTughlaq,Dr,Md,Shakil AKHTAR,Lect.33,Dated-5/4/20</a:t>
            </a:r>
            <a:endParaRPr lang="en-US" sz="36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This resulted in a new process of cultural interaction between north and South India. However Muhammad-bin-</a:t>
            </a:r>
            <a:r>
              <a:rPr lang="en-US" dirty="0" err="1" smtClean="0"/>
              <a:t>Tughlaq</a:t>
            </a:r>
            <a:r>
              <a:rPr lang="en-US" dirty="0" smtClean="0"/>
              <a:t> has been criticized for this transfer of capital. Neither his selection of the place </a:t>
            </a:r>
            <a:r>
              <a:rPr lang="en-US" dirty="0" err="1" smtClean="0"/>
              <a:t>Devagiri</a:t>
            </a:r>
            <a:r>
              <a:rPr lang="en-US" dirty="0" smtClean="0"/>
              <a:t> as a site of capital nor his act of shifting the entire population of Delhi was welcomed by any historian. According to </a:t>
            </a:r>
            <a:r>
              <a:rPr lang="en-US" dirty="0" err="1" smtClean="0"/>
              <a:t>Standly</a:t>
            </a:r>
            <a:r>
              <a:rPr lang="en-US" dirty="0" smtClean="0"/>
              <a:t> Lane-</a:t>
            </a:r>
            <a:r>
              <a:rPr lang="en-US" dirty="0" err="1" smtClean="0"/>
              <a:t>poole</a:t>
            </a:r>
            <a:r>
              <a:rPr lang="en-US" dirty="0" smtClean="0"/>
              <a:t>, “</a:t>
            </a:r>
            <a:r>
              <a:rPr lang="en-US" dirty="0" err="1" smtClean="0"/>
              <a:t>Daulatabad</a:t>
            </a:r>
            <a:r>
              <a:rPr lang="en-US" dirty="0" smtClean="0"/>
              <a:t> was a monument of misdirected energy.”</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hlinkClick r:id="rId2"/>
              </a:rPr>
              <a:t>https://www.historydiscussion.net/biography/biography-of-muhammad-bin-tughluq-1325-1351/3044/</a:t>
            </a:r>
            <a:r>
              <a:rPr lang="en-US" dirty="0" smtClean="0"/>
              <a:t>.</a:t>
            </a:r>
          </a:p>
          <a:p>
            <a:r>
              <a:rPr lang="en-US" dirty="0" smtClean="0"/>
              <a:t>Chandra, </a:t>
            </a:r>
            <a:r>
              <a:rPr lang="en-US" dirty="0" err="1" smtClean="0"/>
              <a:t>Satish</a:t>
            </a:r>
            <a:r>
              <a:rPr lang="en-US" dirty="0" smtClean="0"/>
              <a:t>: </a:t>
            </a:r>
            <a:r>
              <a:rPr lang="en-US" i="1" dirty="0" smtClean="0"/>
              <a:t>Medieval</a:t>
            </a:r>
            <a:r>
              <a:rPr lang="en-US" dirty="0" smtClean="0"/>
              <a:t> </a:t>
            </a:r>
            <a:r>
              <a:rPr lang="en-US" i="1" dirty="0" smtClean="0"/>
              <a:t>India: From </a:t>
            </a:r>
            <a:r>
              <a:rPr lang="en-US" i="1" dirty="0" err="1" smtClean="0"/>
              <a:t>Sultanat</a:t>
            </a:r>
            <a:r>
              <a:rPr lang="en-US" i="1" dirty="0" smtClean="0"/>
              <a:t> to the </a:t>
            </a:r>
            <a:r>
              <a:rPr lang="en-US" i="1" dirty="0" err="1" smtClean="0"/>
              <a:t>Mughals</a:t>
            </a:r>
            <a:r>
              <a:rPr lang="en-US" dirty="0" smtClean="0"/>
              <a:t>. New Delhi: </a:t>
            </a:r>
            <a:r>
              <a:rPr lang="en-US" dirty="0" err="1" smtClean="0"/>
              <a:t>Har-Anand</a:t>
            </a:r>
            <a:r>
              <a:rPr lang="en-US" dirty="0" smtClean="0"/>
              <a:t> Publications. 1997.</a:t>
            </a:r>
            <a:endParaRPr lang="en-US" smtClean="0"/>
          </a:p>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Transfer of the Capital:</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Transfer of the capital from Delhi to </a:t>
            </a:r>
            <a:r>
              <a:rPr lang="en-US" dirty="0" err="1" smtClean="0"/>
              <a:t>Devagari</a:t>
            </a:r>
            <a:r>
              <a:rPr lang="en-US" dirty="0" smtClean="0"/>
              <a:t> (</a:t>
            </a:r>
            <a:r>
              <a:rPr lang="en-US" dirty="0" err="1" smtClean="0"/>
              <a:t>Daultabad</a:t>
            </a:r>
            <a:r>
              <a:rPr lang="en-US" dirty="0" smtClean="0"/>
              <a:t>) has the most controversial step of Muhammad-bin-</a:t>
            </a:r>
            <a:r>
              <a:rPr lang="en-US" dirty="0" err="1" smtClean="0"/>
              <a:t>Tughlaq</a:t>
            </a:r>
            <a:r>
              <a:rPr lang="en-US" dirty="0" smtClean="0"/>
              <a:t>. Several factors prompted him to take this decision</a:t>
            </a:r>
            <a:r>
              <a:rPr lang="en-US" dirty="0" smtClean="0"/>
              <a:t>.</a:t>
            </a:r>
          </a:p>
          <a:p>
            <a:r>
              <a:rPr lang="en-US" dirty="0" smtClean="0"/>
              <a:t>Firstly </a:t>
            </a:r>
            <a:r>
              <a:rPr lang="en-US" dirty="0" err="1" smtClean="0"/>
              <a:t>Devagiri</a:t>
            </a:r>
            <a:r>
              <a:rPr lang="en-US" dirty="0" smtClean="0"/>
              <a:t> had been a base for the expansion of Turkish rule in India. It was not always possible to operate army from Delhi for the occupation of Southern states. Muhammad-bin-</a:t>
            </a:r>
            <a:r>
              <a:rPr lang="en-US" dirty="0" err="1" smtClean="0"/>
              <a:t>Tughlaq</a:t>
            </a:r>
            <a:r>
              <a:rPr lang="en-US" dirty="0" smtClean="0"/>
              <a:t> himself had spent a number of years as prince to occupy and guard the southern states during the time of his father.</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Secondly as </a:t>
            </a:r>
            <a:r>
              <a:rPr lang="en-US" dirty="0" err="1" smtClean="0"/>
              <a:t>Devagiri</a:t>
            </a:r>
            <a:r>
              <a:rPr lang="en-US" dirty="0" smtClean="0"/>
              <a:t> was situated at a central place so the administration of the north and the south could be possible. He also did it in order to consolidate the newly conquered states of south</a:t>
            </a:r>
            <a:r>
              <a:rPr lang="en-US" dirty="0" smtClean="0"/>
              <a:t>.</a:t>
            </a:r>
          </a:p>
          <a:p>
            <a:r>
              <a:rPr lang="en-US" dirty="0" smtClean="0"/>
              <a:t>Thirdly Delhi was nearer to the North-Western frontier which was exposed to Mongol invasions. But </a:t>
            </a:r>
            <a:r>
              <a:rPr lang="en-US" dirty="0" err="1" smtClean="0"/>
              <a:t>Devagiri</a:t>
            </a:r>
            <a:r>
              <a:rPr lang="en-US" dirty="0" smtClean="0"/>
              <a:t> would be a safe place and almost free from Mongol raids.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Lastly, it was in the mind of the Muhammad-bin-</a:t>
            </a:r>
            <a:r>
              <a:rPr lang="en-US" dirty="0" err="1" smtClean="0"/>
              <a:t>Tughlaq</a:t>
            </a:r>
            <a:r>
              <a:rPr lang="en-US" dirty="0" smtClean="0"/>
              <a:t> that he would be able to utilize the vast wealth and resources of the south, if his capital would be there at </a:t>
            </a:r>
            <a:r>
              <a:rPr lang="en-US" dirty="0" err="1" smtClean="0"/>
              <a:t>Devagiri</a:t>
            </a:r>
            <a:r>
              <a:rPr lang="en-US" dirty="0" smtClean="0"/>
              <a:t>.</a:t>
            </a:r>
          </a:p>
          <a:p>
            <a:r>
              <a:rPr lang="en-US" dirty="0" smtClean="0"/>
              <a:t>But lb </a:t>
            </a:r>
            <a:r>
              <a:rPr lang="en-US" dirty="0" err="1" smtClean="0"/>
              <a:t>Batuta</a:t>
            </a:r>
            <a:r>
              <a:rPr lang="en-US" dirty="0" smtClean="0"/>
              <a:t> gives </a:t>
            </a:r>
            <a:r>
              <a:rPr lang="en-US" dirty="0" smtClean="0"/>
              <a:t>a </a:t>
            </a:r>
            <a:r>
              <a:rPr lang="en-US" dirty="0" smtClean="0"/>
              <a:t>different reason for this transfer of capital</a:t>
            </a:r>
            <a:r>
              <a:rPr lang="en-US" dirty="0" smtClean="0"/>
              <a:t>.</a:t>
            </a:r>
            <a:r>
              <a:rPr lang="en-US" dirty="0" smtClean="0"/>
              <a:t> According to him, Sultan Muhammad-bin- </a:t>
            </a:r>
            <a:r>
              <a:rPr lang="en-US" dirty="0" err="1" smtClean="0"/>
              <a:t>Tughlaq</a:t>
            </a:r>
            <a:r>
              <a:rPr lang="en-US" dirty="0" smtClean="0"/>
              <a:t> was disgusted with the life of Delhi because he was getting almost daily many anonymous letters from the people of the city abusing and criticizing him and therefore, he wanted to leave it for good. </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Muhammad-bin-</a:t>
            </a:r>
            <a:r>
              <a:rPr lang="en-US" dirty="0" err="1" smtClean="0"/>
              <a:t>Tughlaq</a:t>
            </a:r>
            <a:r>
              <a:rPr lang="en-US" dirty="0" smtClean="0"/>
              <a:t> ordered for the transfer of capital in 1327 A.D</a:t>
            </a:r>
            <a:r>
              <a:rPr lang="en-US" dirty="0" smtClean="0"/>
              <a:t>.</a:t>
            </a:r>
          </a:p>
          <a:p>
            <a:r>
              <a:rPr lang="en-US" dirty="0" smtClean="0"/>
              <a:t>He ordered his courtiers, officers, leading men including Sufi saints as well as all people of Delhi to shift to </a:t>
            </a:r>
            <a:r>
              <a:rPr lang="en-US" dirty="0" err="1" smtClean="0"/>
              <a:t>Devgiri</a:t>
            </a:r>
            <a:r>
              <a:rPr lang="en-US" dirty="0" smtClean="0"/>
              <a:t>. </a:t>
            </a:r>
            <a:endParaRPr lang="en-US" dirty="0" smtClean="0"/>
          </a:p>
          <a:p>
            <a:r>
              <a:rPr lang="en-US" dirty="0" smtClean="0"/>
              <a:t>According to </a:t>
            </a:r>
            <a:r>
              <a:rPr lang="en-US" dirty="0" err="1" smtClean="0"/>
              <a:t>Ibn</a:t>
            </a:r>
            <a:r>
              <a:rPr lang="en-US" dirty="0" smtClean="0"/>
              <a:t> </a:t>
            </a:r>
            <a:r>
              <a:rPr lang="en-US" dirty="0" err="1" smtClean="0"/>
              <a:t>Batuta</a:t>
            </a:r>
            <a:r>
              <a:rPr lang="en-US" dirty="0" smtClean="0"/>
              <a:t> “A search was made and a blind man and a cripple man were found. The cripple man has put to death while the blind man was tied with the tail of horse and was dragged to </a:t>
            </a:r>
            <a:r>
              <a:rPr lang="en-US" dirty="0" err="1" smtClean="0"/>
              <a:t>Daulatabad</a:t>
            </a:r>
            <a:r>
              <a:rPr lang="en-US" dirty="0" smtClean="0"/>
              <a:t> where only his one leg reached.”</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Of course this version of </a:t>
            </a:r>
            <a:r>
              <a:rPr lang="en-US" dirty="0" err="1" smtClean="0"/>
              <a:t>Iban</a:t>
            </a:r>
            <a:r>
              <a:rPr lang="en-US" dirty="0" smtClean="0"/>
              <a:t> </a:t>
            </a:r>
            <a:r>
              <a:rPr lang="en-US" dirty="0" err="1" smtClean="0"/>
              <a:t>Batuta</a:t>
            </a:r>
            <a:r>
              <a:rPr lang="en-US" dirty="0" smtClean="0"/>
              <a:t> has been debatable. </a:t>
            </a:r>
            <a:r>
              <a:rPr lang="en-US" dirty="0" err="1" smtClean="0"/>
              <a:t>Batuta</a:t>
            </a:r>
            <a:r>
              <a:rPr lang="en-US" dirty="0" smtClean="0"/>
              <a:t> says, the citizens of Delhi used to write letters containing abuses and scandals to the Sultan. Therefore, the Sultan decided to lay Delhi waste in order to punish them. Sir </a:t>
            </a:r>
            <a:r>
              <a:rPr lang="en-US" dirty="0" err="1" smtClean="0"/>
              <a:t>Woolreley</a:t>
            </a:r>
            <a:r>
              <a:rPr lang="en-US" dirty="0" smtClean="0"/>
              <a:t> Haig has accepted the version of </a:t>
            </a:r>
            <a:r>
              <a:rPr lang="en-US" dirty="0" err="1" smtClean="0"/>
              <a:t>Ibn</a:t>
            </a:r>
            <a:r>
              <a:rPr lang="en-US" dirty="0" smtClean="0"/>
              <a:t> </a:t>
            </a:r>
            <a:r>
              <a:rPr lang="en-US" dirty="0" err="1" smtClean="0"/>
              <a:t>Batuta</a:t>
            </a:r>
            <a:r>
              <a:rPr lang="en-US" dirty="0" smtClean="0"/>
              <a:t>, </a:t>
            </a:r>
            <a:r>
              <a:rPr lang="en-US" dirty="0" err="1" smtClean="0"/>
              <a:t>Isami</a:t>
            </a:r>
            <a:r>
              <a:rPr lang="en-US" dirty="0" smtClean="0"/>
              <a:t> also says that the Sultan Muhammad-bin-</a:t>
            </a:r>
            <a:r>
              <a:rPr lang="en-US" dirty="0" err="1" smtClean="0"/>
              <a:t>Tughlaq</a:t>
            </a:r>
            <a:r>
              <a:rPr lang="en-US" dirty="0" smtClean="0"/>
              <a:t> resolved to break-up the power of the citizens of Delhi and therefore, decided to transfer the capital. Thus, he also supported the version of </a:t>
            </a:r>
            <a:r>
              <a:rPr lang="en-US" dirty="0" err="1" smtClean="0"/>
              <a:t>Iban</a:t>
            </a:r>
            <a:r>
              <a:rPr lang="en-US" dirty="0" smtClean="0"/>
              <a:t> </a:t>
            </a:r>
            <a:r>
              <a:rPr lang="en-US" dirty="0" err="1" smtClean="0"/>
              <a:t>Batuta</a:t>
            </a:r>
            <a:r>
              <a:rPr lang="en-US" dirty="0" smtClean="0"/>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But professor </a:t>
            </a:r>
            <a:r>
              <a:rPr lang="en-US" dirty="0" err="1" smtClean="0"/>
              <a:t>Habibullah</a:t>
            </a:r>
            <a:r>
              <a:rPr lang="en-US" dirty="0" smtClean="0"/>
              <a:t> and others have given almost the different views</a:t>
            </a:r>
            <a:r>
              <a:rPr lang="en-US" dirty="0" smtClean="0"/>
              <a:t>.</a:t>
            </a:r>
          </a:p>
          <a:p>
            <a:r>
              <a:rPr lang="en-US" dirty="0" smtClean="0"/>
              <a:t> The distance from Delhi to </a:t>
            </a:r>
            <a:r>
              <a:rPr lang="en-US" dirty="0" err="1" smtClean="0"/>
              <a:t>Daulatabad</a:t>
            </a:r>
            <a:r>
              <a:rPr lang="en-US" dirty="0" smtClean="0"/>
              <a:t> (</a:t>
            </a:r>
            <a:r>
              <a:rPr lang="en-US" dirty="0" err="1" smtClean="0"/>
              <a:t>Devagiri</a:t>
            </a:r>
            <a:r>
              <a:rPr lang="en-US" dirty="0" smtClean="0"/>
              <a:t>) was nearly 1500 km. The Sultan had set up rest houses on the way to help the </a:t>
            </a:r>
            <a:r>
              <a:rPr lang="en-US" dirty="0" err="1" smtClean="0"/>
              <a:t>travellers</a:t>
            </a:r>
            <a:r>
              <a:rPr lang="en-US" dirty="0" smtClean="0"/>
              <a:t>.</a:t>
            </a:r>
          </a:p>
          <a:p>
            <a:r>
              <a:rPr lang="en-US" dirty="0" smtClean="0"/>
              <a:t>There </a:t>
            </a:r>
            <a:r>
              <a:rPr lang="en-US" dirty="0" smtClean="0"/>
              <a:t>was a good deal of discontent.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After a couple of years, Muhammad </a:t>
            </a:r>
            <a:r>
              <a:rPr lang="en-US" dirty="0" err="1" smtClean="0"/>
              <a:t>Tughlaq</a:t>
            </a:r>
            <a:r>
              <a:rPr lang="en-US" dirty="0" smtClean="0"/>
              <a:t> decided to abandon </a:t>
            </a:r>
            <a:r>
              <a:rPr lang="en-US" dirty="0" err="1" smtClean="0"/>
              <a:t>Daulatabad</a:t>
            </a:r>
            <a:r>
              <a:rPr lang="en-US" dirty="0" smtClean="0"/>
              <a:t> because he realized the fact that just as he could not control the South from Delhi in the same way he could not control North from </a:t>
            </a:r>
            <a:r>
              <a:rPr lang="en-US" dirty="0" err="1" smtClean="0"/>
              <a:t>Daulatabad</a:t>
            </a:r>
            <a:r>
              <a:rPr lang="en-US" dirty="0" smtClean="0"/>
              <a:t>. He changed his mind and again in 1335 A.D. he ordered the retransfer of the Capital to Delhi and asked everybody to go back to Delhi.</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Though the attempt to make </a:t>
            </a:r>
            <a:r>
              <a:rPr lang="en-US" dirty="0" err="1" smtClean="0"/>
              <a:t>Devagiri</a:t>
            </a:r>
            <a:r>
              <a:rPr lang="en-US" dirty="0" smtClean="0"/>
              <a:t> a capital failed, it had a </a:t>
            </a:r>
            <a:r>
              <a:rPr lang="en-US" dirty="0" smtClean="0"/>
              <a:t>long time </a:t>
            </a:r>
            <a:r>
              <a:rPr lang="en-US" dirty="0" smtClean="0"/>
              <a:t>benefit. It helped in bringing north and south closer together by improving communications. Many people, including religious divines who had gone to </a:t>
            </a:r>
            <a:r>
              <a:rPr lang="en-US" dirty="0" err="1" smtClean="0"/>
              <a:t>Daulatabad</a:t>
            </a:r>
            <a:r>
              <a:rPr lang="en-US" dirty="0" smtClean="0"/>
              <a:t>, settled down there. They became the means of spreading in the Deccan the cultural, religious and social ideas which the </a:t>
            </a:r>
            <a:r>
              <a:rPr lang="en-US" dirty="0" err="1" smtClean="0"/>
              <a:t>turks</a:t>
            </a:r>
            <a:r>
              <a:rPr lang="en-US" dirty="0" smtClean="0"/>
              <a:t> had brought with them to north India.</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625</Words>
  <Application>Microsoft Office PowerPoint</Application>
  <PresentationFormat>On-screen Show (4:3)</PresentationFormat>
  <Paragraphs>20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History,DegreePart-2,paper-3, Unit-2,Topic-Mohd.BinTughlaq,Dr,Md,Shakil AKHTAR,Lect.33,Dated-5/4/20</vt:lpstr>
      <vt:lpstr>Transfer of the Capital:</vt:lpstr>
      <vt:lpstr>Slide 3</vt:lpstr>
      <vt:lpstr>Slide 4</vt:lpstr>
      <vt:lpstr>Slide 5</vt:lpstr>
      <vt:lpstr>Slide 6</vt:lpstr>
      <vt:lpstr>Slide 7</vt:lpstr>
      <vt:lpstr>Slide 8</vt:lpstr>
      <vt:lpstr>Slide 9</vt:lpstr>
      <vt:lpstr>Slide 10</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History,DegreePart-2,paper-3, Unit-2,Topic-Mohd.BinTughlaq,Dr,Md,Shakil AKHTAR,Lect.33,Dated-5/4/20</dc:title>
  <dc:creator>Admin</dc:creator>
  <cp:lastModifiedBy>Admin</cp:lastModifiedBy>
  <cp:revision>3</cp:revision>
  <dcterms:created xsi:type="dcterms:W3CDTF">2006-08-16T00:00:00Z</dcterms:created>
  <dcterms:modified xsi:type="dcterms:W3CDTF">2020-05-05T05:06:49Z</dcterms:modified>
</cp:coreProperties>
</file>